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1.gif" ContentType="image/gif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6D80513-E512-4F45-AEE0-EC798F1EA0D3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120" cy="359388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3600" cy="419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0" y="10155240"/>
            <a:ext cx="326196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1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5960" cy="1245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5960" cy="525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5960" cy="525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5960" cy="525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117.211.166.170:8080/jspui/bitstream/123456789/1552/1/Linked.pdf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 a performance de uma busca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2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7400" cy="80856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4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6480" cy="808560"/>
          </a:xfrm>
          <a:prstGeom prst="rect">
            <a:avLst/>
          </a:prstGeom>
          <a:ln w="0">
            <a:noFill/>
          </a:ln>
        </p:spPr>
      </p:pic>
      <p:sp>
        <p:nvSpPr>
          <p:cNvPr id="214" name="Seta: para Baixo 5"/>
          <p:cNvSpPr/>
          <p:nvPr/>
        </p:nvSpPr>
        <p:spPr>
          <a:xfrm>
            <a:off x="4947120" y="4317120"/>
            <a:ext cx="237240" cy="59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Bubble Sort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Varre o vetor comparando pares, trocando se o elemento posterior for menor que o anterior (ordem descrecente)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9" name="Imagem 3" descr=""/>
          <p:cNvPicPr/>
          <p:nvPr/>
        </p:nvPicPr>
        <p:blipFill>
          <a:blip r:embed="rId1"/>
          <a:stretch/>
        </p:blipFill>
        <p:spPr>
          <a:xfrm>
            <a:off x="557280" y="3050280"/>
            <a:ext cx="5022000" cy="360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Bubble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Insert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Selection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840" cy="337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Metódos de Ordenação e Busca (Trabalho)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Trabalhos sobre algoritmos de ordenação e busca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Comparação de Crítica de Métodos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Formalização no Ambiente Virtual da Disciplina (AVA)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=&gt; CRIAR GRUPOS DE TRABALHOS NO AVA &lt;=</a:t>
            </a: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257000" y="3384360"/>
            <a:ext cx="2762640" cy="10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LET’S CODE!!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580920" y="4320000"/>
            <a:ext cx="3258720" cy="21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Para a próxima semana….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Pesquisa sobre as estruturas de dados Lista, Fila e Pilha.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Leitura Recomendada: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http://117.211.166.170:8080/jspui/bitstream/123456789/1552/1/Linked.pdf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Bons estudos e boa semana!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0"/>
          <p:cNvSpPr/>
          <p:nvPr/>
        </p:nvSpPr>
        <p:spPr>
          <a:xfrm>
            <a:off x="360000" y="360000"/>
            <a:ext cx="9345960" cy="88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60000" y="1627920"/>
            <a:ext cx="9165960" cy="46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560000" y="3216960"/>
            <a:ext cx="1500120" cy="8938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0120" cy="159084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7608600" y="6886080"/>
            <a:ext cx="227124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1160" cy="215892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4600" cy="223344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937800" y="6889320"/>
            <a:ext cx="6441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do cotidiano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pt-BR" sz="14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9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2800" cy="263196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58832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não apresentam bom desempenho ao armazenar grandes massas de dados e/ou dados complexos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Limitado ao número de blocos sequenciais livres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4" name="Imagem 149" descr=""/>
          <p:cNvPicPr/>
          <p:nvPr/>
        </p:nvPicPr>
        <p:blipFill>
          <a:blip r:embed="rId1"/>
          <a:stretch/>
        </p:blipFill>
        <p:spPr>
          <a:xfrm>
            <a:off x="4680000" y="2340000"/>
            <a:ext cx="4928040" cy="275724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60000" y="1625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de dados utilizam sequências de ponteiros para blocos de memória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9" name="Imagem 154" descr=""/>
          <p:cNvPicPr/>
          <p:nvPr/>
        </p:nvPicPr>
        <p:blipFill>
          <a:blip r:embed="rId1"/>
          <a:stretch/>
        </p:blipFill>
        <p:spPr>
          <a:xfrm>
            <a:off x="4427280" y="3780000"/>
            <a:ext cx="5472360" cy="304020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Estruturas Comuns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0000" y="1695960"/>
            <a:ext cx="9172800" cy="49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Conceito de alocação não-contígua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Topologias 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Listas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Pilhas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Árvores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Red Black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......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5" name="Picture 2" descr="Data Structure - Tech Blog"/>
          <p:cNvPicPr/>
          <p:nvPr/>
        </p:nvPicPr>
        <p:blipFill>
          <a:blip r:embed="rId1"/>
          <a:srcRect l="0" t="17502" r="0" b="0"/>
          <a:stretch/>
        </p:blipFill>
        <p:spPr>
          <a:xfrm>
            <a:off x="2685960" y="2457720"/>
            <a:ext cx="7200720" cy="373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5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e Busca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16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</TotalTime>
  <Application>LibreOffice/7.3.7.2$Linux_X86_64 LibreOffice_project/30$Build-2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2024-08-01T23:37:54Z</dcterms:modified>
  <cp:revision>150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